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9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5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4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6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5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7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5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4EB9-7592-443A-BBF7-F05F01B4703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9196-EEAE-4D76-80A9-8B198779B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66"/>
          </a:xfrm>
        </p:spPr>
      </p:pic>
    </p:spTree>
    <p:extLst>
      <p:ext uri="{BB962C8B-B14F-4D97-AF65-F5344CB8AC3E}">
        <p14:creationId xmlns:p14="http://schemas.microsoft.com/office/powerpoint/2010/main" val="161557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722" cy="7010400"/>
          </a:xfrm>
        </p:spPr>
      </p:pic>
    </p:spTree>
    <p:extLst>
      <p:ext uri="{BB962C8B-B14F-4D97-AF65-F5344CB8AC3E}">
        <p14:creationId xmlns:p14="http://schemas.microsoft.com/office/powerpoint/2010/main" val="18521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</p:spTree>
    <p:extLst>
      <p:ext uri="{BB962C8B-B14F-4D97-AF65-F5344CB8AC3E}">
        <p14:creationId xmlns:p14="http://schemas.microsoft.com/office/powerpoint/2010/main" val="379335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</p:spTree>
    <p:extLst>
      <p:ext uri="{BB962C8B-B14F-4D97-AF65-F5344CB8AC3E}">
        <p14:creationId xmlns:p14="http://schemas.microsoft.com/office/powerpoint/2010/main" val="20007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5" cy="6858000"/>
          </a:xfrm>
        </p:spPr>
      </p:pic>
    </p:spTree>
    <p:extLst>
      <p:ext uri="{BB962C8B-B14F-4D97-AF65-F5344CB8AC3E}">
        <p14:creationId xmlns:p14="http://schemas.microsoft.com/office/powerpoint/2010/main" val="85682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</p:spTree>
    <p:extLst>
      <p:ext uri="{BB962C8B-B14F-4D97-AF65-F5344CB8AC3E}">
        <p14:creationId xmlns:p14="http://schemas.microsoft.com/office/powerpoint/2010/main" val="251474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5" cy="6858000"/>
          </a:xfrm>
        </p:spPr>
      </p:pic>
    </p:spTree>
    <p:extLst>
      <p:ext uri="{BB962C8B-B14F-4D97-AF65-F5344CB8AC3E}">
        <p14:creationId xmlns:p14="http://schemas.microsoft.com/office/powerpoint/2010/main" val="43131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15" cy="6858000"/>
          </a:xfrm>
        </p:spPr>
      </p:pic>
    </p:spTree>
    <p:extLst>
      <p:ext uri="{BB962C8B-B14F-4D97-AF65-F5344CB8AC3E}">
        <p14:creationId xmlns:p14="http://schemas.microsoft.com/office/powerpoint/2010/main" val="223653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</p:spTree>
    <p:extLst>
      <p:ext uri="{BB962C8B-B14F-4D97-AF65-F5344CB8AC3E}">
        <p14:creationId xmlns:p14="http://schemas.microsoft.com/office/powerpoint/2010/main" val="2513324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79084305002</dc:creator>
  <cp:lastModifiedBy>Наташа</cp:lastModifiedBy>
  <cp:revision>3</cp:revision>
  <dcterms:created xsi:type="dcterms:W3CDTF">2023-06-21T13:51:42Z</dcterms:created>
  <dcterms:modified xsi:type="dcterms:W3CDTF">2023-06-21T15:04:19Z</dcterms:modified>
</cp:coreProperties>
</file>