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70" r:id="rId14"/>
    <p:sldId id="271" r:id="rId15"/>
    <p:sldId id="272" r:id="rId16"/>
    <p:sldId id="26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01F6-CA99-4E2C-893E-CFA01868C1BC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B234-BA22-47E5-B651-179167AD9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069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01F6-CA99-4E2C-893E-CFA01868C1BC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B234-BA22-47E5-B651-179167AD9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01F6-CA99-4E2C-893E-CFA01868C1BC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B234-BA22-47E5-B651-179167AD9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491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01F6-CA99-4E2C-893E-CFA01868C1BC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B234-BA22-47E5-B651-179167AD9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528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01F6-CA99-4E2C-893E-CFA01868C1BC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B234-BA22-47E5-B651-179167AD9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32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01F6-CA99-4E2C-893E-CFA01868C1BC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B234-BA22-47E5-B651-179167AD9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787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01F6-CA99-4E2C-893E-CFA01868C1BC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B234-BA22-47E5-B651-179167AD9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099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01F6-CA99-4E2C-893E-CFA01868C1BC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B234-BA22-47E5-B651-179167AD9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423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01F6-CA99-4E2C-893E-CFA01868C1BC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B234-BA22-47E5-B651-179167AD9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690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01F6-CA99-4E2C-893E-CFA01868C1BC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B234-BA22-47E5-B651-179167AD9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322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01F6-CA99-4E2C-893E-CFA01868C1BC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B234-BA22-47E5-B651-179167AD9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211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701F6-CA99-4E2C-893E-CFA01868C1BC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AB234-BA22-47E5-B651-179167AD9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976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9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667"/>
          </a:xfrm>
        </p:spPr>
      </p:pic>
    </p:spTree>
    <p:extLst>
      <p:ext uri="{BB962C8B-B14F-4D97-AF65-F5344CB8AC3E}">
        <p14:creationId xmlns:p14="http://schemas.microsoft.com/office/powerpoint/2010/main" val="235183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815" cy="6858000"/>
          </a:xfrm>
        </p:spPr>
      </p:pic>
    </p:spTree>
    <p:extLst>
      <p:ext uri="{BB962C8B-B14F-4D97-AF65-F5344CB8AC3E}">
        <p14:creationId xmlns:p14="http://schemas.microsoft.com/office/powerpoint/2010/main" val="304850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667"/>
          </a:xfrm>
        </p:spPr>
      </p:pic>
    </p:spTree>
    <p:extLst>
      <p:ext uri="{BB962C8B-B14F-4D97-AF65-F5344CB8AC3E}">
        <p14:creationId xmlns:p14="http://schemas.microsoft.com/office/powerpoint/2010/main" val="228204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667"/>
          </a:xfrm>
        </p:spPr>
      </p:pic>
    </p:spTree>
    <p:extLst>
      <p:ext uri="{BB962C8B-B14F-4D97-AF65-F5344CB8AC3E}">
        <p14:creationId xmlns:p14="http://schemas.microsoft.com/office/powerpoint/2010/main" val="3847417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667"/>
          </a:xfrm>
        </p:spPr>
      </p:pic>
    </p:spTree>
    <p:extLst>
      <p:ext uri="{BB962C8B-B14F-4D97-AF65-F5344CB8AC3E}">
        <p14:creationId xmlns:p14="http://schemas.microsoft.com/office/powerpoint/2010/main" val="1406978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667"/>
          </a:xfrm>
        </p:spPr>
      </p:pic>
    </p:spTree>
    <p:extLst>
      <p:ext uri="{BB962C8B-B14F-4D97-AF65-F5344CB8AC3E}">
        <p14:creationId xmlns:p14="http://schemas.microsoft.com/office/powerpoint/2010/main" val="96182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815" cy="6858000"/>
          </a:xfrm>
        </p:spPr>
      </p:pic>
    </p:spTree>
    <p:extLst>
      <p:ext uri="{BB962C8B-B14F-4D97-AF65-F5344CB8AC3E}">
        <p14:creationId xmlns:p14="http://schemas.microsoft.com/office/powerpoint/2010/main" val="240386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667"/>
          </a:xfrm>
        </p:spPr>
      </p:pic>
    </p:spTree>
    <p:extLst>
      <p:ext uri="{BB962C8B-B14F-4D97-AF65-F5344CB8AC3E}">
        <p14:creationId xmlns:p14="http://schemas.microsoft.com/office/powerpoint/2010/main" val="346644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2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815" cy="6858000"/>
          </a:xfrm>
        </p:spPr>
      </p:pic>
    </p:spTree>
    <p:extLst>
      <p:ext uri="{BB962C8B-B14F-4D97-AF65-F5344CB8AC3E}">
        <p14:creationId xmlns:p14="http://schemas.microsoft.com/office/powerpoint/2010/main" val="400510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815" cy="6858000"/>
          </a:xfrm>
        </p:spPr>
      </p:pic>
    </p:spTree>
    <p:extLst>
      <p:ext uri="{BB962C8B-B14F-4D97-AF65-F5344CB8AC3E}">
        <p14:creationId xmlns:p14="http://schemas.microsoft.com/office/powerpoint/2010/main" val="49259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67"/>
          </a:xfrm>
        </p:spPr>
      </p:pic>
    </p:spTree>
    <p:extLst>
      <p:ext uri="{BB962C8B-B14F-4D97-AF65-F5344CB8AC3E}">
        <p14:creationId xmlns:p14="http://schemas.microsoft.com/office/powerpoint/2010/main" val="187369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667"/>
          </a:xfrm>
        </p:spPr>
      </p:pic>
    </p:spTree>
    <p:extLst>
      <p:ext uri="{BB962C8B-B14F-4D97-AF65-F5344CB8AC3E}">
        <p14:creationId xmlns:p14="http://schemas.microsoft.com/office/powerpoint/2010/main" val="406538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815" cy="6858000"/>
          </a:xfrm>
        </p:spPr>
      </p:pic>
    </p:spTree>
    <p:extLst>
      <p:ext uri="{BB962C8B-B14F-4D97-AF65-F5344CB8AC3E}">
        <p14:creationId xmlns:p14="http://schemas.microsoft.com/office/powerpoint/2010/main" val="428181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667"/>
          </a:xfrm>
        </p:spPr>
      </p:pic>
    </p:spTree>
    <p:extLst>
      <p:ext uri="{BB962C8B-B14F-4D97-AF65-F5344CB8AC3E}">
        <p14:creationId xmlns:p14="http://schemas.microsoft.com/office/powerpoint/2010/main" val="141691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0</Words>
  <Application>Microsoft Office PowerPoint</Application>
  <PresentationFormat>Широкоэкранный</PresentationFormat>
  <Paragraphs>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79084305002</dc:creator>
  <cp:lastModifiedBy>79084305002</cp:lastModifiedBy>
  <cp:revision>10</cp:revision>
  <dcterms:created xsi:type="dcterms:W3CDTF">2023-03-17T08:18:33Z</dcterms:created>
  <dcterms:modified xsi:type="dcterms:W3CDTF">2023-03-24T07:11:50Z</dcterms:modified>
</cp:coreProperties>
</file>