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4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2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8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1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3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2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8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D71A4-AF44-4A4B-8CDB-BC410A7F261C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FB7E-B05F-4FDC-B709-60C997A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42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4289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409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802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49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667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293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7516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Direktor</dc:creator>
  <cp:lastModifiedBy>Evgeny</cp:lastModifiedBy>
  <cp:revision>2</cp:revision>
  <cp:lastPrinted>2023-12-05T09:18:25Z</cp:lastPrinted>
  <dcterms:created xsi:type="dcterms:W3CDTF">2023-12-05T06:53:47Z</dcterms:created>
  <dcterms:modified xsi:type="dcterms:W3CDTF">2024-01-18T07:47:28Z</dcterms:modified>
</cp:coreProperties>
</file>